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3395AE-CC2F-151C-E6C4-98760BA443C3}" v="20" dt="2022-11-30T23:42:29.225"/>
    <p1510:client id="{8A25CBD7-2F0C-2610-94BC-E4EEC9408800}" v="84" dt="2022-11-30T22:22:55.3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49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956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33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343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1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797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11/30/2022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57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11/30/2022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1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11/30/2022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801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369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87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11/30/2022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55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 descr="Een knikker met bruin en waterkleuren">
            <a:extLst>
              <a:ext uri="{FF2B5EF4-FFF2-40B4-BE49-F238E27FC236}">
                <a16:creationId xmlns:a16="http://schemas.microsoft.com/office/drawing/2014/main" id="{7F63B9E3-928A-6DD7-6C54-CE9A6AD34A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11" r="6" b="14944"/>
          <a:stretch/>
        </p:blipFill>
        <p:spPr>
          <a:xfrm>
            <a:off x="84687" y="28232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05012" y="-284145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5">
            <a:extLst>
              <a:ext uri="{FF2B5EF4-FFF2-40B4-BE49-F238E27FC236}">
                <a16:creationId xmlns:a16="http://schemas.microsoft.com/office/drawing/2014/main" id="{B87CB1B0-B5CA-F3C5-7B66-7F68B326A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5214" y="2833465"/>
            <a:ext cx="2762016" cy="1604998"/>
          </a:xfrm>
          <a:prstGeom prst="rect">
            <a:avLst/>
          </a:prstGeom>
        </p:spPr>
      </p:pic>
      <p:pic>
        <p:nvPicPr>
          <p:cNvPr id="8" name="Afbeelding 9" descr="Afbeelding met persoon, weg, mensen, toekijken&#10;&#10;Automatisch gegenereerde beschrijving">
            <a:extLst>
              <a:ext uri="{FF2B5EF4-FFF2-40B4-BE49-F238E27FC236}">
                <a16:creationId xmlns:a16="http://schemas.microsoft.com/office/drawing/2014/main" id="{E6995FA2-1B79-87A6-8212-ADEFB1CB7B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48" y="27672"/>
            <a:ext cx="3815644" cy="2738655"/>
          </a:xfrm>
          <a:prstGeom prst="rect">
            <a:avLst/>
          </a:prstGeom>
        </p:spPr>
      </p:pic>
      <p:pic>
        <p:nvPicPr>
          <p:cNvPr id="43" name="Afbeelding 44" descr="Afbeelding met tekst, gras, buiten, rook&#10;&#10;Automatisch gegenereerde beschrijving">
            <a:extLst>
              <a:ext uri="{FF2B5EF4-FFF2-40B4-BE49-F238E27FC236}">
                <a16:creationId xmlns:a16="http://schemas.microsoft.com/office/drawing/2014/main" id="{E496B140-A8FD-1ED7-F9AA-7FA96DAC07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2919" y="29991"/>
            <a:ext cx="4238978" cy="2734018"/>
          </a:xfrm>
          <a:prstGeom prst="rect">
            <a:avLst/>
          </a:prstGeom>
        </p:spPr>
      </p:pic>
      <p:pic>
        <p:nvPicPr>
          <p:cNvPr id="45" name="Afbeelding 45" descr="Afbeelding met rood&#10;&#10;Automatisch gegenereerde beschrijving">
            <a:extLst>
              <a:ext uri="{FF2B5EF4-FFF2-40B4-BE49-F238E27FC236}">
                <a16:creationId xmlns:a16="http://schemas.microsoft.com/office/drawing/2014/main" id="{21435E79-6936-947B-BB32-53A8375243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9991" y="2771816"/>
            <a:ext cx="3180206" cy="3217289"/>
          </a:xfrm>
          <a:prstGeom prst="rect">
            <a:avLst/>
          </a:prstGeom>
        </p:spPr>
      </p:pic>
      <p:pic>
        <p:nvPicPr>
          <p:cNvPr id="46" name="Afbeelding 46" descr="Afbeelding met persoon, menigte, zeer groot&#10;&#10;Automatisch gegenereerde beschrijving">
            <a:extLst>
              <a:ext uri="{FF2B5EF4-FFF2-40B4-BE49-F238E27FC236}">
                <a16:creationId xmlns:a16="http://schemas.microsoft.com/office/drawing/2014/main" id="{81B1A7C7-DF3B-7B51-496A-EC479351BE6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5956" y="89252"/>
            <a:ext cx="3843866" cy="2606086"/>
          </a:xfrm>
          <a:prstGeom prst="rect">
            <a:avLst/>
          </a:prstGeom>
        </p:spPr>
      </p:pic>
      <p:pic>
        <p:nvPicPr>
          <p:cNvPr id="48" name="Afbeelding 48" descr="Afbeelding met persoon, lucht, buiten&#10;&#10;Automatisch gegenereerde beschrijving">
            <a:extLst>
              <a:ext uri="{FF2B5EF4-FFF2-40B4-BE49-F238E27FC236}">
                <a16:creationId xmlns:a16="http://schemas.microsoft.com/office/drawing/2014/main" id="{FCD246BA-ED07-A5E1-3520-EA069077AB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548" y="2834452"/>
            <a:ext cx="2743200" cy="1828800"/>
          </a:xfrm>
          <a:prstGeom prst="rect">
            <a:avLst/>
          </a:prstGeom>
        </p:spPr>
      </p:pic>
      <p:pic>
        <p:nvPicPr>
          <p:cNvPr id="49" name="Afbeelding 49">
            <a:extLst>
              <a:ext uri="{FF2B5EF4-FFF2-40B4-BE49-F238E27FC236}">
                <a16:creationId xmlns:a16="http://schemas.microsoft.com/office/drawing/2014/main" id="{595E8364-86BB-ADC8-5438-D1BF94AFB0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311" y="4671660"/>
            <a:ext cx="2133600" cy="2143125"/>
          </a:xfrm>
          <a:prstGeom prst="rect">
            <a:avLst/>
          </a:prstGeom>
        </p:spPr>
      </p:pic>
      <p:pic>
        <p:nvPicPr>
          <p:cNvPr id="50" name="Afbeelding 50" descr="Afbeelding met persoon&#10;&#10;Automatisch gegenereerde beschrijving">
            <a:extLst>
              <a:ext uri="{FF2B5EF4-FFF2-40B4-BE49-F238E27FC236}">
                <a16:creationId xmlns:a16="http://schemas.microsoft.com/office/drawing/2014/main" id="{8E27EF04-96CA-7FD0-6912-59FEE8AB4B2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64178" y="4940747"/>
            <a:ext cx="3072458" cy="1887172"/>
          </a:xfrm>
          <a:prstGeom prst="rect">
            <a:avLst/>
          </a:prstGeom>
        </p:spPr>
      </p:pic>
      <p:pic>
        <p:nvPicPr>
          <p:cNvPr id="51" name="Afbeelding 51" descr="Afbeelding met lucht, buiten, weg&#10;&#10;Automatisch gegenereerde beschrijving">
            <a:extLst>
              <a:ext uri="{FF2B5EF4-FFF2-40B4-BE49-F238E27FC236}">
                <a16:creationId xmlns:a16="http://schemas.microsoft.com/office/drawing/2014/main" id="{3D338675-597A-CCB1-A549-8D9DEFC74B6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33511" y="2830760"/>
            <a:ext cx="2997200" cy="2024332"/>
          </a:xfrm>
          <a:prstGeom prst="rect">
            <a:avLst/>
          </a:prstGeom>
        </p:spPr>
      </p:pic>
      <p:pic>
        <p:nvPicPr>
          <p:cNvPr id="2" name="Afbeelding 2">
            <a:extLst>
              <a:ext uri="{FF2B5EF4-FFF2-40B4-BE49-F238E27FC236}">
                <a16:creationId xmlns:a16="http://schemas.microsoft.com/office/drawing/2014/main" id="{864FD886-CFC1-D776-C3D9-E92CDBF6EFF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86260" y="4424520"/>
            <a:ext cx="2450805" cy="2430333"/>
          </a:xfrm>
          <a:prstGeom prst="rect">
            <a:avLst/>
          </a:prstGeom>
        </p:spPr>
      </p:pic>
      <p:pic>
        <p:nvPicPr>
          <p:cNvPr id="3" name="Afbeelding 5">
            <a:extLst>
              <a:ext uri="{FF2B5EF4-FFF2-40B4-BE49-F238E27FC236}">
                <a16:creationId xmlns:a16="http://schemas.microsoft.com/office/drawing/2014/main" id="{2D1A5AC3-E864-F6A7-98C2-84B5EC8294E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700284" y="5986702"/>
            <a:ext cx="2743200" cy="83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261115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AnalogousFromLightSeedLeftStep">
      <a:dk1>
        <a:srgbClr val="000000"/>
      </a:dk1>
      <a:lt1>
        <a:srgbClr val="FFFFFF"/>
      </a:lt1>
      <a:dk2>
        <a:srgbClr val="203922"/>
      </a:dk2>
      <a:lt2>
        <a:srgbClr val="E8E4E2"/>
      </a:lt2>
      <a:accent1>
        <a:srgbClr val="80A7BA"/>
      </a:accent1>
      <a:accent2>
        <a:srgbClr val="76ACA7"/>
      </a:accent2>
      <a:accent3>
        <a:srgbClr val="81AA95"/>
      </a:accent3>
      <a:accent4>
        <a:srgbClr val="78B07C"/>
      </a:accent4>
      <a:accent5>
        <a:srgbClr val="8EA980"/>
      </a:accent5>
      <a:accent6>
        <a:srgbClr val="9AA772"/>
      </a:accent6>
      <a:hlink>
        <a:srgbClr val="A8765E"/>
      </a:hlink>
      <a:folHlink>
        <a:srgbClr val="7F7F7F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Breedbeeld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2" baseType="lpstr">
      <vt:lpstr>SineVTI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lastModifiedBy/>
  <cp:revision>54</cp:revision>
  <dcterms:created xsi:type="dcterms:W3CDTF">2012-07-30T23:35:21Z</dcterms:created>
  <dcterms:modified xsi:type="dcterms:W3CDTF">2022-11-30T23:43:14Z</dcterms:modified>
</cp:coreProperties>
</file>

<file path=docProps/thumbnail.jpeg>
</file>